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6" r:id="rId1"/>
    <p:sldMasterId id="2147483689" r:id="rId2"/>
  </p:sldMasterIdLst>
  <p:notesMasterIdLst>
    <p:notesMasterId r:id="rId8"/>
  </p:notesMasterIdLst>
  <p:sldIdLst>
    <p:sldId id="291" r:id="rId3"/>
    <p:sldId id="286" r:id="rId4"/>
    <p:sldId id="288" r:id="rId5"/>
    <p:sldId id="289" r:id="rId6"/>
    <p:sldId id="285" r:id="rId7"/>
  </p:sldIdLst>
  <p:sldSz cx="24384000" cy="13716000"/>
  <p:notesSz cx="9926638" cy="6858000"/>
  <p:defaultTextStyle>
    <a:defPPr marL="0" marR="0" indent="0" algn="l" defTabSz="9144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1800" b="0" i="0" u="none" strike="noStrike" cap="none" spc="0">
        <a:ln>
          <a:noFill/>
        </a:ln>
        <a:solidFill>
          <a:srgbClr val="000000"/>
        </a:solidFill>
      </a:defRPr>
    </a:defPPr>
    <a:lvl1pPr marL="0" marR="0" indent="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1pPr>
    <a:lvl2pPr marL="0" marR="0" indent="2286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2pPr>
    <a:lvl3pPr marL="0" marR="0" indent="4572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3pPr>
    <a:lvl4pPr marL="0" marR="0" indent="6858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4pPr>
    <a:lvl5pPr marL="0" marR="0" indent="9144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5pPr>
    <a:lvl6pPr marL="0" marR="0" indent="11430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6pPr>
    <a:lvl7pPr marL="0" marR="0" indent="13716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7pPr>
    <a:lvl8pPr marL="0" marR="0" indent="16002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8pPr>
    <a:lvl9pPr marL="0" marR="0" indent="1828800" algn="ctr" defTabSz="82550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sz="3000" b="1" i="0" u="none" strike="noStrike" cap="none" spc="0">
        <a:ln>
          <a:noFill/>
        </a:ln>
        <a:solidFill>
          <a:srgbClr val="000000"/>
        </a:solidFill>
        <a:latin typeface="Helvetica Neue"/>
        <a:ea typeface="Helvetica Neue"/>
        <a:cs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65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2D5ABB26-0587-4C30-8999-92F81FD0307C}" styleName="No Style, No Grid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>
              <a:noFill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>
              <a:noFill/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55" d="100"/>
          <a:sy n="55" d="100"/>
        </p:scale>
        <p:origin x="636" y="108"/>
      </p:cViewPr>
      <p:guideLst>
        <p:guide orient="horz" pos="4365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3694"/>
          </a:xfrm>
          <a:prstGeom prst="rect">
            <a:avLst/>
          </a:prstGeom>
        </p:spPr>
        <p:txBody>
          <a:bodyPr vert="horz" lIns="40278" tIns="20139" rIns="40278" bIns="20139" rtlCol="0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11" y="1"/>
            <a:ext cx="4301543" cy="343694"/>
          </a:xfrm>
          <a:prstGeom prst="rect">
            <a:avLst/>
          </a:prstGeom>
        </p:spPr>
        <p:txBody>
          <a:bodyPr vert="horz" lIns="40278" tIns="20139" rIns="40278" bIns="20139" rtlCol="0"/>
          <a:lstStyle>
            <a:lvl1pPr algn="r">
              <a:defRPr sz="500"/>
            </a:lvl1pPr>
          </a:lstStyle>
          <a:p>
            <a:fld id="{70024A34-B423-4E65-B845-A3E4C3A54B9E}" type="datetimeFigureOut">
              <a:rPr lang="ru-RU" smtClean="0"/>
              <a:t>19.06.2026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06713" y="857250"/>
            <a:ext cx="4113212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0278" tIns="20139" rIns="40278" bIns="2013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300413"/>
            <a:ext cx="7941310" cy="2700338"/>
          </a:xfrm>
          <a:prstGeom prst="rect">
            <a:avLst/>
          </a:prstGeom>
        </p:spPr>
        <p:txBody>
          <a:bodyPr vert="horz" lIns="40278" tIns="20139" rIns="40278" bIns="2013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4307"/>
            <a:ext cx="4301543" cy="343693"/>
          </a:xfrm>
          <a:prstGeom prst="rect">
            <a:avLst/>
          </a:prstGeom>
        </p:spPr>
        <p:txBody>
          <a:bodyPr vert="horz" lIns="40278" tIns="20139" rIns="40278" bIns="20139" rtlCol="0" anchor="b"/>
          <a:lstStyle>
            <a:lvl1pPr algn="l">
              <a:defRPr sz="5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11" y="6514307"/>
            <a:ext cx="4301543" cy="343693"/>
          </a:xfrm>
          <a:prstGeom prst="rect">
            <a:avLst/>
          </a:prstGeom>
        </p:spPr>
        <p:txBody>
          <a:bodyPr vert="horz" lIns="40278" tIns="20139" rIns="40278" bIns="20139" rtlCol="0" anchor="b"/>
          <a:lstStyle>
            <a:lvl1pPr algn="r">
              <a:defRPr sz="500"/>
            </a:lvl1pPr>
          </a:lstStyle>
          <a:p>
            <a:fld id="{E1138B31-29CB-40E3-A8C1-FCC47F45F04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1618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879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1191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7950" y="739775"/>
            <a:ext cx="6581775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1DEA95-66EA-47A1-AFBD-284DB7673433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138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800" y="4260857"/>
            <a:ext cx="20726400" cy="29400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57600" y="7772400"/>
            <a:ext cx="17068800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69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3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2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0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19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7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2664508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2635982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6168" y="8813807"/>
            <a:ext cx="20726400" cy="2724150"/>
          </a:xfr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6168" y="5813427"/>
            <a:ext cx="20726400" cy="3000374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8476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6952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542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53904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42380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30856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619325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707806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121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51200" y="6400807"/>
            <a:ext cx="29057600" cy="1810385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715200" y="6400807"/>
            <a:ext cx="29057600" cy="1810385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3302012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476" indent="0">
              <a:buNone/>
              <a:defRPr sz="4800" b="1"/>
            </a:lvl2pPr>
            <a:lvl3pPr marL="2176952" indent="0">
              <a:buNone/>
              <a:defRPr sz="4300" b="1"/>
            </a:lvl3pPr>
            <a:lvl4pPr marL="3265428" indent="0">
              <a:buNone/>
              <a:defRPr sz="3800" b="1"/>
            </a:lvl4pPr>
            <a:lvl5pPr marL="4353904" indent="0">
              <a:buNone/>
              <a:defRPr sz="3800" b="1"/>
            </a:lvl5pPr>
            <a:lvl6pPr marL="5442380" indent="0">
              <a:buNone/>
              <a:defRPr sz="3800" b="1"/>
            </a:lvl6pPr>
            <a:lvl7pPr marL="6530856" indent="0">
              <a:buNone/>
              <a:defRPr sz="3800" b="1"/>
            </a:lvl7pPr>
            <a:lvl8pPr marL="7619325" indent="0">
              <a:buNone/>
              <a:defRPr sz="3800" b="1"/>
            </a:lvl8pPr>
            <a:lvl9pPr marL="8707806" indent="0">
              <a:buNone/>
              <a:defRPr sz="3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3835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2386743" y="3070226"/>
            <a:ext cx="10778067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8476" indent="0">
              <a:buNone/>
              <a:defRPr sz="4800" b="1"/>
            </a:lvl2pPr>
            <a:lvl3pPr marL="2176952" indent="0">
              <a:buNone/>
              <a:defRPr sz="4300" b="1"/>
            </a:lvl3pPr>
            <a:lvl4pPr marL="3265428" indent="0">
              <a:buNone/>
              <a:defRPr sz="3800" b="1"/>
            </a:lvl4pPr>
            <a:lvl5pPr marL="4353904" indent="0">
              <a:buNone/>
              <a:defRPr sz="3800" b="1"/>
            </a:lvl5pPr>
            <a:lvl6pPr marL="5442380" indent="0">
              <a:buNone/>
              <a:defRPr sz="3800" b="1"/>
            </a:lvl6pPr>
            <a:lvl7pPr marL="6530856" indent="0">
              <a:buNone/>
              <a:defRPr sz="3800" b="1"/>
            </a:lvl7pPr>
            <a:lvl8pPr marL="7619325" indent="0">
              <a:buNone/>
              <a:defRPr sz="3800" b="1"/>
            </a:lvl8pPr>
            <a:lvl9pPr marL="8707806" indent="0">
              <a:buNone/>
              <a:defRPr sz="3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2386743" y="4349750"/>
            <a:ext cx="10778067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505982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2903227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1735922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1" y="546100"/>
            <a:ext cx="8022168" cy="2324100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33467" y="546105"/>
            <a:ext cx="13631333" cy="11706226"/>
          </a:xfr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9201" y="2870205"/>
            <a:ext cx="8022168" cy="9382126"/>
          </a:xfrm>
        </p:spPr>
        <p:txBody>
          <a:bodyPr/>
          <a:lstStyle>
            <a:lvl1pPr marL="0" indent="0">
              <a:buNone/>
              <a:defRPr sz="3300"/>
            </a:lvl1pPr>
            <a:lvl2pPr marL="1088476" indent="0">
              <a:buNone/>
              <a:defRPr sz="2900"/>
            </a:lvl2pPr>
            <a:lvl3pPr marL="2176952" indent="0">
              <a:buNone/>
              <a:defRPr sz="2400"/>
            </a:lvl3pPr>
            <a:lvl4pPr marL="3265428" indent="0">
              <a:buNone/>
              <a:defRPr sz="2100"/>
            </a:lvl4pPr>
            <a:lvl5pPr marL="4353904" indent="0">
              <a:buNone/>
              <a:defRPr sz="2100"/>
            </a:lvl5pPr>
            <a:lvl6pPr marL="5442380" indent="0">
              <a:buNone/>
              <a:defRPr sz="2100"/>
            </a:lvl6pPr>
            <a:lvl7pPr marL="6530856" indent="0">
              <a:buNone/>
              <a:defRPr sz="2100"/>
            </a:lvl7pPr>
            <a:lvl8pPr marL="7619325" indent="0">
              <a:buNone/>
              <a:defRPr sz="2100"/>
            </a:lvl8pPr>
            <a:lvl9pPr marL="8707806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354760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9435" y="9601200"/>
            <a:ext cx="14630400" cy="1133476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779435" y="1225550"/>
            <a:ext cx="14630400" cy="8229600"/>
          </a:xfrm>
        </p:spPr>
        <p:txBody>
          <a:bodyPr/>
          <a:lstStyle>
            <a:lvl1pPr marL="0" indent="0">
              <a:buNone/>
              <a:defRPr sz="7600"/>
            </a:lvl1pPr>
            <a:lvl2pPr marL="1088476" indent="0">
              <a:buNone/>
              <a:defRPr sz="6700"/>
            </a:lvl2pPr>
            <a:lvl3pPr marL="2176952" indent="0">
              <a:buNone/>
              <a:defRPr sz="5700"/>
            </a:lvl3pPr>
            <a:lvl4pPr marL="3265428" indent="0">
              <a:buNone/>
              <a:defRPr sz="4800"/>
            </a:lvl4pPr>
            <a:lvl5pPr marL="4353904" indent="0">
              <a:buNone/>
              <a:defRPr sz="4800"/>
            </a:lvl5pPr>
            <a:lvl6pPr marL="5442380" indent="0">
              <a:buNone/>
              <a:defRPr sz="4800"/>
            </a:lvl6pPr>
            <a:lvl7pPr marL="6530856" indent="0">
              <a:buNone/>
              <a:defRPr sz="4800"/>
            </a:lvl7pPr>
            <a:lvl8pPr marL="7619325" indent="0">
              <a:buNone/>
              <a:defRPr sz="4800"/>
            </a:lvl8pPr>
            <a:lvl9pPr marL="8707806" indent="0">
              <a:buNone/>
              <a:defRPr sz="4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79435" y="10734676"/>
            <a:ext cx="14630400" cy="1609724"/>
          </a:xfrm>
        </p:spPr>
        <p:txBody>
          <a:bodyPr/>
          <a:lstStyle>
            <a:lvl1pPr marL="0" indent="0">
              <a:buNone/>
              <a:defRPr sz="3300"/>
            </a:lvl1pPr>
            <a:lvl2pPr marL="1088476" indent="0">
              <a:buNone/>
              <a:defRPr sz="2900"/>
            </a:lvl2pPr>
            <a:lvl3pPr marL="2176952" indent="0">
              <a:buNone/>
              <a:defRPr sz="2400"/>
            </a:lvl3pPr>
            <a:lvl4pPr marL="3265428" indent="0">
              <a:buNone/>
              <a:defRPr sz="2100"/>
            </a:lvl4pPr>
            <a:lvl5pPr marL="4353904" indent="0">
              <a:buNone/>
              <a:defRPr sz="2100"/>
            </a:lvl5pPr>
            <a:lvl6pPr marL="5442380" indent="0">
              <a:buNone/>
              <a:defRPr sz="2100"/>
            </a:lvl6pPr>
            <a:lvl7pPr marL="6530856" indent="0">
              <a:buNone/>
              <a:defRPr sz="2100"/>
            </a:lvl7pPr>
            <a:lvl8pPr marL="7619325" indent="0">
              <a:buNone/>
              <a:defRPr sz="2100"/>
            </a:lvl8pPr>
            <a:lvl9pPr marL="8707806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3453328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418401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7142400" y="1098550"/>
            <a:ext cx="14630400" cy="23406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251200" y="1098550"/>
            <a:ext cx="43484800" cy="23406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3671044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2900" b="0" i="1" u="none" strike="noStrike" kern="0" cap="none" spc="38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9750926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86315" y="3637028"/>
            <a:ext cx="17068802" cy="435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32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199" y="304804"/>
            <a:ext cx="20610265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lang="ru-RU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11" y="12755890"/>
            <a:ext cx="5608322" cy="553998"/>
          </a:xfrm>
        </p:spPr>
        <p:txBody>
          <a:bodyPr/>
          <a:lstStyle/>
          <a:p>
            <a:pPr defTabSz="1828800" rtl="0"/>
            <a:fld id="{C06340C1-9663-4834-9678-E2A955AB6CD1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6/19/2026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90562" y="12755896"/>
            <a:ext cx="7802880" cy="553998"/>
          </a:xfrm>
        </p:spPr>
        <p:txBody>
          <a:bodyPr/>
          <a:lstStyle/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856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290562" y="12755896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219211" y="12755890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75D0545A-7CB3-4638-8526-C2A293956A7E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6/19/2026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2" y="304804"/>
            <a:ext cx="18808559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1447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290562" y="12755896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219211" y="12755890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FB27DF15-E714-4CF6-BEF1-7D53FFC8CFCA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6/19/2026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304804"/>
            <a:ext cx="20762663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42" y="13111191"/>
            <a:ext cx="5608322" cy="4367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838" b="1">
                <a:solidFill>
                  <a:schemeClr val="tx2"/>
                </a:solidFill>
              </a:defRPr>
            </a:lvl1pPr>
          </a:lstStyle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241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486315" y="3637029"/>
            <a:ext cx="1706880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1" y="304804"/>
            <a:ext cx="20762666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19211" y="12755892"/>
            <a:ext cx="5608322" cy="553998"/>
          </a:xfrm>
        </p:spPr>
        <p:txBody>
          <a:bodyPr/>
          <a:lstStyle/>
          <a:p>
            <a:pPr defTabSz="1828800" rtl="0"/>
            <a:fld id="{6CB1BF78-1EA2-4E43-BE18-17552A1BFDC5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6/19/2026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90562" y="12755898"/>
            <a:ext cx="7802880" cy="553998"/>
          </a:xfrm>
        </p:spPr>
        <p:txBody>
          <a:bodyPr/>
          <a:lstStyle/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33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290562" y="12755898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219211" y="12755892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268A1298-99DA-461A-8FDD-BAB9CD9BA1DC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6/19/2026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1" y="304804"/>
            <a:ext cx="20153066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9567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290562" y="12755898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219211" y="12755892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0F0B3269-B80F-4081-944E-899691369D95}" type="datetime1">
              <a:rPr lang="en-US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6/19/2026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202" y="304804"/>
            <a:ext cx="20610267" cy="50013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42" y="13111192"/>
            <a:ext cx="5608322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700" b="1">
                <a:solidFill>
                  <a:schemeClr val="tx2"/>
                </a:solidFill>
              </a:defRPr>
            </a:lvl1pPr>
          </a:lstStyle>
          <a:p>
            <a:pPr defTabSz="1828800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2453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290562" y="12755896"/>
            <a:ext cx="7802880" cy="553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219211" y="12755890"/>
            <a:ext cx="5608322" cy="553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8800" rtl="0"/>
            <a:fld id="{FAF7EA30-1EAD-432B-8331-18C1E2463F8E}" type="datetime1">
              <a:rPr lang="ru-RU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19.06.2026</a:t>
            </a:fld>
            <a:endParaRPr lang="en-US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3880357" y="13111190"/>
            <a:ext cx="4206242" cy="218008"/>
          </a:xfrm>
        </p:spPr>
        <p:txBody>
          <a:bodyPr lIns="0" tIns="0" rIns="0" bIns="0"/>
          <a:lstStyle>
            <a:lvl1pPr>
              <a:defRPr sz="1716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40870" defTabSz="1828800" rtl="0">
              <a:lnSpc>
                <a:spcPts val="1730"/>
              </a:lnSpc>
            </a:pPr>
            <a:fld id="{81D60167-4931-47E6-BA6A-407CBD079E47}" type="slidenum">
              <a:rPr lang="ru-RU" kern="1200" spc="-4" smtClean="0">
                <a:solidFill>
                  <a:prstClr val="white"/>
                </a:solidFill>
                <a:ea typeface="+mn-ea"/>
              </a:rPr>
              <a:pPr marL="40870" defTabSz="1828800" rtl="0">
                <a:lnSpc>
                  <a:spcPts val="1730"/>
                </a:lnSpc>
              </a:pPr>
              <a:t>‹#›</a:t>
            </a:fld>
            <a:endParaRPr lang="ru-RU" kern="1200" spc="-4" dirty="0">
              <a:solidFill>
                <a:prstClr val="white"/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739169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01135" y="25511780"/>
            <a:ext cx="13805100" cy="553998"/>
          </a:xfrm>
        </p:spPr>
        <p:txBody>
          <a:bodyPr/>
          <a:lstStyle/>
          <a:p>
            <a:pPr defTabSz="1828800" rtl="0"/>
            <a:fld id="{C63E0A93-5804-4157-9571-F2EDD6176BC5}" type="datetime1">
              <a:rPr lang="ru-RU" sz="3600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1828800" rtl="0"/>
              <a:t>19.06.2026</a:t>
            </a:fld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407537" y="25511794"/>
            <a:ext cx="19207089" cy="553998"/>
          </a:xfrm>
        </p:spPr>
        <p:txBody>
          <a:bodyPr/>
          <a:lstStyle/>
          <a:p>
            <a:pPr defTabSz="1828800" rtl="0"/>
            <a:endParaRPr lang="ru-RU" sz="3600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828800" rtl="0"/>
            <a:fld id="{5AD44255-055A-493F-815A-C21D1B579B3F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1828800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779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 vert="horz" lIns="217695" tIns="108848" rIns="217695" bIns="10884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7"/>
            <a:ext cx="21945600" cy="9051926"/>
          </a:xfrm>
          <a:prstGeom prst="rect">
            <a:avLst/>
          </a:prstGeom>
        </p:spPr>
        <p:txBody>
          <a:bodyPr vert="horz" lIns="217695" tIns="108848" rIns="217695" bIns="10884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7"/>
            <a:ext cx="5689600" cy="730250"/>
          </a:xfrm>
          <a:prstGeom prst="rect">
            <a:avLst/>
          </a:prstGeom>
        </p:spPr>
        <p:txBody>
          <a:bodyPr vert="horz" lIns="217695" tIns="108848" rIns="217695" bIns="108848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7"/>
            <a:ext cx="7721600" cy="730250"/>
          </a:xfrm>
          <a:prstGeom prst="rect">
            <a:avLst/>
          </a:prstGeom>
        </p:spPr>
        <p:txBody>
          <a:bodyPr vert="horz" lIns="217695" tIns="108848" rIns="217695" bIns="108848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0" i="1" u="none" strike="noStrike" kern="0" cap="none" spc="38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7"/>
            <a:ext cx="5689600" cy="730250"/>
          </a:xfrm>
          <a:prstGeom prst="rect">
            <a:avLst/>
          </a:prstGeom>
        </p:spPr>
        <p:txBody>
          <a:bodyPr vert="horz" lIns="217695" tIns="108848" rIns="217695" bIns="108848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2900" b="0" i="1" u="none" strike="noStrike" kern="0" cap="none" spc="38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Iowan Old Style Roman"/>
                <a:sym typeface="Iowan Old Style Roman"/>
              </a:rPr>
              <a:pPr marL="0" marR="0" lvl="0" indent="0" algn="r" defTabSz="825482" rtl="0" eaLnBrk="1" fontAlgn="auto" latinLnBrk="0" hangingPunct="0">
                <a:lnSpc>
                  <a:spcPct val="100000"/>
                </a:lnSpc>
                <a:spcBef>
                  <a:spcPts val="2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900" b="0" i="1" u="none" strike="noStrike" kern="0" cap="none" spc="38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Iowan Old Style Roman"/>
              <a:sym typeface="Iowan Old Style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398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hdr="0" ftr="0" dt="0"/>
  <p:txStyles>
    <p:titleStyle>
      <a:lvl1pPr algn="ctr" defTabSz="2176952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358" indent="-81635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8773" indent="-680299" algn="l" defTabSz="2176952" rtl="0" eaLnBrk="1" latinLnBrk="0" hangingPunct="1">
        <a:spcBef>
          <a:spcPct val="20000"/>
        </a:spcBef>
        <a:buFont typeface="Arial" panose="020B0604020202020204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190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09666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142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6618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5094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3570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2042" indent="-544238" algn="l" defTabSz="217695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476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6952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428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3904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2380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0856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19325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7806" algn="l" defTabSz="2176952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3969" y="6467710"/>
            <a:ext cx="160326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9203" y="9825083"/>
            <a:ext cx="112948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290562" y="12755897"/>
            <a:ext cx="7802880" cy="9513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140124" rtl="0"/>
            <a:endParaRPr lang="ru-RU" sz="6182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219211" y="12755890"/>
            <a:ext cx="5608322" cy="9513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140124" rtl="0"/>
            <a:fld id="{C06340C1-9663-4834-9678-E2A955AB6CD1}" type="datetime1">
              <a:rPr lang="en-US" sz="6182" b="0" kern="1200" smtClean="0">
                <a:solidFill>
                  <a:prstClr val="black">
                    <a:tint val="75000"/>
                  </a:prstClr>
                </a:solidFill>
                <a:latin typeface="Arial"/>
                <a:ea typeface="+mn-ea"/>
                <a:cs typeface="+mn-cs"/>
              </a:rPr>
              <a:pPr defTabSz="3140124" rtl="0"/>
              <a:t>6/19/2026</a:t>
            </a:fld>
            <a:endParaRPr lang="en-US" sz="6182" b="0" kern="1200" dirty="0">
              <a:solidFill>
                <a:prstClr val="black">
                  <a:tint val="75000"/>
                </a:prstClr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8507142" y="13111193"/>
            <a:ext cx="5608322" cy="4367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838" b="1">
                <a:solidFill>
                  <a:schemeClr val="tx2"/>
                </a:solidFill>
              </a:defRPr>
            </a:lvl1pPr>
          </a:lstStyle>
          <a:p>
            <a:pPr defTabSz="3140124" rtl="0"/>
            <a:fld id="{B6F15528-21DE-4FAA-801E-634DDDAF4B2B}" type="slidenum">
              <a:rPr lang="ru-RU" kern="1200" smtClean="0">
                <a:solidFill>
                  <a:srgbClr val="1F497D"/>
                </a:solidFill>
                <a:latin typeface="Arial"/>
                <a:ea typeface="+mn-ea"/>
                <a:cs typeface="+mn-cs"/>
              </a:rPr>
              <a:pPr defTabSz="3140124" rtl="0"/>
              <a:t>‹#›</a:t>
            </a:fld>
            <a:endParaRPr lang="ru-RU" kern="1200" dirty="0">
              <a:solidFill>
                <a:srgbClr val="1F497D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1" y="860494"/>
            <a:ext cx="24361681" cy="56194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31401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4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1877" y="151406"/>
            <a:ext cx="2963326" cy="106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901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</p:sldLayoutIdLst>
  <p:hf hdr="0" ftr="0" dt="0"/>
  <p:txStyles>
    <p:titleStyle>
      <a:lvl1pPr>
        <a:defRPr sz="5152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1178332">
        <a:defRPr>
          <a:latin typeface="+mn-lt"/>
          <a:ea typeface="+mn-ea"/>
          <a:cs typeface="+mn-cs"/>
        </a:defRPr>
      </a:lvl2pPr>
      <a:lvl3pPr marL="2356662">
        <a:defRPr>
          <a:latin typeface="+mn-lt"/>
          <a:ea typeface="+mn-ea"/>
          <a:cs typeface="+mn-cs"/>
        </a:defRPr>
      </a:lvl3pPr>
      <a:lvl4pPr marL="3534992">
        <a:defRPr>
          <a:latin typeface="+mn-lt"/>
          <a:ea typeface="+mn-ea"/>
          <a:cs typeface="+mn-cs"/>
        </a:defRPr>
      </a:lvl4pPr>
      <a:lvl5pPr marL="4713324">
        <a:defRPr>
          <a:latin typeface="+mn-lt"/>
          <a:ea typeface="+mn-ea"/>
          <a:cs typeface="+mn-cs"/>
        </a:defRPr>
      </a:lvl5pPr>
      <a:lvl6pPr marL="5891658">
        <a:defRPr>
          <a:latin typeface="+mn-lt"/>
          <a:ea typeface="+mn-ea"/>
          <a:cs typeface="+mn-cs"/>
        </a:defRPr>
      </a:lvl6pPr>
      <a:lvl7pPr marL="7069988">
        <a:defRPr>
          <a:latin typeface="+mn-lt"/>
          <a:ea typeface="+mn-ea"/>
          <a:cs typeface="+mn-cs"/>
        </a:defRPr>
      </a:lvl7pPr>
      <a:lvl8pPr marL="8248320">
        <a:defRPr>
          <a:latin typeface="+mn-lt"/>
          <a:ea typeface="+mn-ea"/>
          <a:cs typeface="+mn-cs"/>
        </a:defRPr>
      </a:lvl8pPr>
      <a:lvl9pPr marL="942665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178332">
        <a:defRPr>
          <a:latin typeface="+mn-lt"/>
          <a:ea typeface="+mn-ea"/>
          <a:cs typeface="+mn-cs"/>
        </a:defRPr>
      </a:lvl2pPr>
      <a:lvl3pPr marL="2356662">
        <a:defRPr>
          <a:latin typeface="+mn-lt"/>
          <a:ea typeface="+mn-ea"/>
          <a:cs typeface="+mn-cs"/>
        </a:defRPr>
      </a:lvl3pPr>
      <a:lvl4pPr marL="3534992">
        <a:defRPr>
          <a:latin typeface="+mn-lt"/>
          <a:ea typeface="+mn-ea"/>
          <a:cs typeface="+mn-cs"/>
        </a:defRPr>
      </a:lvl4pPr>
      <a:lvl5pPr marL="4713324">
        <a:defRPr>
          <a:latin typeface="+mn-lt"/>
          <a:ea typeface="+mn-ea"/>
          <a:cs typeface="+mn-cs"/>
        </a:defRPr>
      </a:lvl5pPr>
      <a:lvl6pPr marL="5891658">
        <a:defRPr>
          <a:latin typeface="+mn-lt"/>
          <a:ea typeface="+mn-ea"/>
          <a:cs typeface="+mn-cs"/>
        </a:defRPr>
      </a:lvl6pPr>
      <a:lvl7pPr marL="7069988">
        <a:defRPr>
          <a:latin typeface="+mn-lt"/>
          <a:ea typeface="+mn-ea"/>
          <a:cs typeface="+mn-cs"/>
        </a:defRPr>
      </a:lvl7pPr>
      <a:lvl8pPr marL="8248320">
        <a:defRPr>
          <a:latin typeface="+mn-lt"/>
          <a:ea typeface="+mn-ea"/>
          <a:cs typeface="+mn-cs"/>
        </a:defRPr>
      </a:lvl8pPr>
      <a:lvl9pPr marL="942665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>
            <a:extLst>
              <a:ext uri="{FF2B5EF4-FFF2-40B4-BE49-F238E27FC236}">
                <a16:creationId xmlns:a16="http://schemas.microsoft.com/office/drawing/2014/main" id="{E1A57DEC-DFF0-4D43-9967-5A77583F6C7F}"/>
              </a:ext>
            </a:extLst>
          </p:cNvPr>
          <p:cNvSpPr/>
          <p:nvPr/>
        </p:nvSpPr>
        <p:spPr>
          <a:xfrm>
            <a:off x="18340725" y="375810"/>
            <a:ext cx="6075275" cy="1236644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799" tIns="50799" rIns="50799" bIns="50799"/>
          <a:lstStyle/>
          <a:p>
            <a:pPr marL="0" marR="0" lvl="0" indent="0" algn="l" defTabSz="9143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62406" y="12742253"/>
            <a:ext cx="8232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1" u="none" strike="noStrike" kern="0" cap="none" spc="38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 </a:t>
            </a:r>
            <a:r>
              <a:rPr kumimoji="0" lang="ru-RU" sz="4400" b="0" i="1" u="none" strike="noStrike" kern="0" cap="none" spc="38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г. </a:t>
            </a:r>
            <a:r>
              <a:rPr kumimoji="0" lang="ru-RU" sz="4400" b="0" i="1" u="none" strike="noStrike" kern="0" cap="none" spc="38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Кострома 2026 </a:t>
            </a:r>
            <a:r>
              <a:rPr kumimoji="0" lang="ru-RU" sz="4400" b="0" i="1" u="none" strike="noStrike" kern="0" cap="none" spc="38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год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3" y="237872"/>
            <a:ext cx="6726207" cy="2632975"/>
          </a:xfrm>
          <a:prstGeom prst="rect">
            <a:avLst/>
          </a:prstGeom>
        </p:spPr>
      </p:pic>
      <p:sp>
        <p:nvSpPr>
          <p:cNvPr id="8" name="Единый портал бюджетной системы…">
            <a:extLst>
              <a:ext uri="{FF2B5EF4-FFF2-40B4-BE49-F238E27FC236}">
                <a16:creationId xmlns:a16="http://schemas.microsoft.com/office/drawing/2014/main" id="{7E1164A3-258A-EE42-87AE-EF5C4B150C21}"/>
              </a:ext>
            </a:extLst>
          </p:cNvPr>
          <p:cNvSpPr txBox="1"/>
          <p:nvPr/>
        </p:nvSpPr>
        <p:spPr>
          <a:xfrm>
            <a:off x="814736" y="3045254"/>
            <a:ext cx="17281919" cy="7027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799" tIns="50799" rIns="50799" bIns="50799" anchor="ctr">
            <a:spAutoFit/>
          </a:bodyPr>
          <a:lstStyle/>
          <a:p>
            <a:pPr lvl="0" defTabSz="825482" rtl="0" hangingPunct="0">
              <a:lnSpc>
                <a:spcPts val="9000"/>
              </a:lnSpc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6800" spc="58" dirty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Федеральный закон </a:t>
            </a:r>
            <a:endParaRPr lang="ru-RU" sz="6800" spc="58" dirty="0" smtClean="0">
              <a:solidFill>
                <a:srgbClr val="37609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Century Gothic"/>
            </a:endParaRPr>
          </a:p>
          <a:p>
            <a:pPr lvl="0" defTabSz="825482" rtl="0" hangingPunct="0">
              <a:lnSpc>
                <a:spcPts val="9000"/>
              </a:lnSpc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6800" spc="58" dirty="0" smtClean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от </a:t>
            </a:r>
            <a:r>
              <a:rPr lang="ru-RU" sz="6800" spc="58" dirty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28 декабря 2025 г. № 506-ФЗ</a:t>
            </a:r>
            <a:br>
              <a:rPr lang="ru-RU" sz="6800" spc="58" dirty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</a:br>
            <a:r>
              <a:rPr lang="ru-RU" sz="6800" spc="58" dirty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«О внесении изменений </a:t>
            </a:r>
            <a:endParaRPr lang="ru-RU" sz="6800" spc="58" dirty="0" smtClean="0">
              <a:solidFill>
                <a:srgbClr val="37609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Century Gothic"/>
            </a:endParaRPr>
          </a:p>
          <a:p>
            <a:pPr lvl="0" defTabSz="825482" rtl="0" hangingPunct="0">
              <a:lnSpc>
                <a:spcPts val="9000"/>
              </a:lnSpc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6800" spc="58" dirty="0" smtClean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в </a:t>
            </a:r>
            <a:r>
              <a:rPr lang="ru-RU" sz="6800" spc="58" dirty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Кодекс Российской Федерации </a:t>
            </a:r>
            <a:endParaRPr lang="ru-RU" sz="6800" spc="58" dirty="0" smtClean="0">
              <a:solidFill>
                <a:srgbClr val="37609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  <a:sym typeface="Century Gothic"/>
            </a:endParaRPr>
          </a:p>
          <a:p>
            <a:pPr lvl="0" defTabSz="825482" rtl="0" hangingPunct="0">
              <a:lnSpc>
                <a:spcPts val="9000"/>
              </a:lnSpc>
              <a:defRPr sz="5800" b="1" i="0" spc="58"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ru-RU" sz="6800" spc="58" dirty="0" smtClean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об </a:t>
            </a:r>
            <a:r>
              <a:rPr lang="ru-RU" sz="6800" spc="58" dirty="0">
                <a:solidFill>
                  <a:srgbClr val="37609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Century Gothic"/>
              </a:rPr>
              <a:t>административных правонарушениях»</a:t>
            </a:r>
          </a:p>
        </p:txBody>
      </p:sp>
      <p:sp>
        <p:nvSpPr>
          <p:cNvPr id="9" name="Заместитель начальника Управления…">
            <a:extLst>
              <a:ext uri="{FF2B5EF4-FFF2-40B4-BE49-F238E27FC236}">
                <a16:creationId xmlns:a16="http://schemas.microsoft.com/office/drawing/2014/main" id="{59B71F8A-0302-5F49-A296-9FC4887800BC}"/>
              </a:ext>
            </a:extLst>
          </p:cNvPr>
          <p:cNvSpPr txBox="1"/>
          <p:nvPr/>
        </p:nvSpPr>
        <p:spPr>
          <a:xfrm>
            <a:off x="814736" y="10679652"/>
            <a:ext cx="13423911" cy="1938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0" marR="0" lvl="0" indent="0" algn="l" defTabSz="68419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spc="0">
                <a:solidFill>
                  <a:srgbClr val="3B383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 kumimoji="0" sz="3000" b="1" i="0" u="none" strike="noStrike" kern="0" cap="none" spc="0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Avenir Next" panose="020B0503020202020204" pitchFamily="34" charset="0"/>
              <a:sym typeface="Century Gothic"/>
            </a:endParaRPr>
          </a:p>
          <a:p>
            <a:pPr marL="0" marR="0" lvl="0" indent="0" algn="l" defTabSz="684197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 b="1" i="0" spc="0">
                <a:solidFill>
                  <a:srgbClr val="3B383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kumimoji="0" lang="ru-RU" sz="45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entury Gothic"/>
              </a:rPr>
              <a:t>Управление Федерального казначейства по Костромской области</a:t>
            </a:r>
            <a:r>
              <a:rPr kumimoji="0" sz="4500" b="1" i="0" u="none" strike="noStrike" kern="0" cap="none" spc="0" normalizeH="0" baseline="0" noProof="0" dirty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entury Gothic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65571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418012"/>
            <a:ext cx="19019520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28 декабря 2025 г. № 506-ФЗ</a:t>
            </a:r>
            <a:b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внесении изменений в Кодекс Российской Федерации об административных правонарушениях»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82240" y="3545632"/>
            <a:ext cx="19019519" cy="79919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900000" algn="just" defTabSz="1828800" rtl="0">
              <a:spcBef>
                <a:spcPts val="1950"/>
              </a:spcBef>
              <a:spcAft>
                <a:spcPts val="1950"/>
              </a:spcAft>
              <a:buFont typeface="+mj-lt"/>
              <a:buAutoNum type="arabicPeriod"/>
            </a:pP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Статья 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15.37</a:t>
            </a:r>
            <a:r>
              <a:rPr lang="en-US" sz="3600" kern="1200" spc="-26" baseline="30000" dirty="0" smtClean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. </a:t>
            </a: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«Несоблюдение требований о ведении раздельного учета результатов финансово-хозяйственной деятельности при исполнении государственного (муниципального) контракта, договора (соглашения), контракта (договора), средства для исполнения обязательств по которым подлежат казначейскому сопровождению»</a:t>
            </a:r>
          </a:p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r>
              <a:rPr lang="ru-RU" sz="3200" b="0" kern="1200" spc="-26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штраф для должностных лиц составит от 10 тыс. до 50 тыс. руб., для ИП и организаций - от 1 до 5 процентов цены контракта (договора, соглашения), но не более 200 тыс. и 500 тыс. руб. соответственно.</a:t>
            </a:r>
          </a:p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endParaRPr lang="ru-RU" sz="3600" kern="1200" spc="-26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2. Статья 15.49. «Нарушение срока утверждения сведений об операциях со средствами, подлежащими казначейскому сопровождению»</a:t>
            </a:r>
          </a:p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r>
              <a:rPr lang="ru-RU" sz="3200" b="0" kern="1200" spc="-26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штраф для должностных лиц - от 10 тыс. до 50 тыс. руб., для организаций - от 1 до 5 процентов цены контракта (договора, соглашения), но не более 200 тыс. руб</a:t>
            </a:r>
            <a:r>
              <a:rPr lang="ru-RU" sz="3200" b="0" kern="1200" spc="-26" dirty="0" smtClean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.</a:t>
            </a:r>
            <a:endParaRPr lang="ru-RU" sz="3200" b="0" kern="1200" spc="-26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87424" y="2028355"/>
            <a:ext cx="86091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ea typeface="+mn-ea"/>
                <a:cs typeface="Times New Roman" panose="02020603050405020304" pitchFamily="18" charset="0"/>
              </a:rPr>
              <a:t>Закон вступил в силу с 1 января 2026 года.</a:t>
            </a: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514527" y="13219621"/>
            <a:ext cx="483326" cy="307777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>
                <a:solidFill>
                  <a:srgbClr val="376092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1</a:t>
            </a:r>
            <a:endParaRPr lang="ru-RU" sz="2000" b="0" kern="1200" dirty="0">
              <a:solidFill>
                <a:srgbClr val="376092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84473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418012"/>
            <a:ext cx="19019520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28 декабря 2025 г. № 506-ФЗ</a:t>
            </a:r>
            <a:b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внесении изменений в Кодекс Российской Федерации об административных правонарушениях»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82240" y="4057233"/>
            <a:ext cx="19019519" cy="560153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3. Статья 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23.7</a:t>
            </a:r>
            <a:r>
              <a:rPr lang="en-US" sz="3600" kern="1200" spc="-26" baseline="30000" dirty="0" smtClean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2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. </a:t>
            </a: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«Федеральный орган исполнительной власти, осуществляющий казначейское сопровождение»</a:t>
            </a:r>
            <a:r>
              <a:rPr lang="ru-RU" sz="360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3600" b="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ФОИВ)</a:t>
            </a:r>
          </a:p>
          <a:p>
            <a:pPr marL="571500" indent="-571500" algn="just" defTabSz="1828800" rtl="0">
              <a:spcBef>
                <a:spcPts val="1950"/>
              </a:spcBef>
              <a:spcAft>
                <a:spcPts val="1950"/>
              </a:spcAft>
              <a:buClr>
                <a:srgbClr val="376092"/>
              </a:buClr>
              <a:buFont typeface="Wingdings" panose="05000000000000000000" pitchFamily="2" charset="2"/>
              <a:buChar char="Ø"/>
            </a:pPr>
            <a:r>
              <a:rPr lang="ru-RU" sz="3600" b="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ФОИВ, рассматривает дела об административных правонарушениях, предусмотренных статьями 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15.37</a:t>
            </a:r>
            <a:r>
              <a:rPr lang="en-US" sz="3600" kern="1200" spc="-26" baseline="30000" dirty="0" smtClean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1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.</a:t>
            </a:r>
            <a:r>
              <a:rPr lang="ru-RU" sz="3600" kern="1200" spc="-26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3600" b="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и </a:t>
            </a: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z="3600" b="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571500" indent="-571500" algn="just" defTabSz="1828800" rtl="0">
              <a:spcBef>
                <a:spcPts val="1200"/>
              </a:spcBef>
              <a:buClr>
                <a:srgbClr val="376092"/>
              </a:buClr>
              <a:buFont typeface="Wingdings" panose="05000000000000000000" pitchFamily="2" charset="2"/>
              <a:buChar char="Ø"/>
            </a:pPr>
            <a:r>
              <a:rPr lang="ru-RU" sz="3600" b="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ФОИВ, рассматривают дела об административных правонарушениях:</a:t>
            </a:r>
          </a:p>
          <a:p>
            <a:pPr marL="571500" indent="-571500" algn="just" defTabSz="1828800" rtl="0">
              <a:spcBef>
                <a:spcPts val="1200"/>
              </a:spcBef>
              <a:buFontTx/>
              <a:buChar char="-"/>
            </a:pPr>
            <a:r>
              <a:rPr lang="ru-RU" sz="3600" b="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руководитель ФОИВ, его заместители;</a:t>
            </a:r>
          </a:p>
          <a:p>
            <a:pPr marL="571500" indent="-571500" algn="just" defTabSz="1828800" rtl="0">
              <a:buFontTx/>
              <a:buChar char="-"/>
            </a:pPr>
            <a:r>
              <a:rPr lang="ru-RU" sz="3600" b="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руководитель структурного подразделения ФОИВ;</a:t>
            </a:r>
          </a:p>
          <a:p>
            <a:pPr marL="571500" indent="-571500" algn="just" defTabSz="1828800" rtl="0">
              <a:buFontTx/>
              <a:buChar char="-"/>
            </a:pPr>
            <a:r>
              <a:rPr lang="ru-RU" sz="3600" b="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руководители ТОФК ФОИВ, их заместители</a:t>
            </a:r>
            <a:r>
              <a:rPr lang="ru-RU" sz="3600" b="0" kern="1200" spc="-26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.</a:t>
            </a:r>
            <a:endParaRPr lang="ru-RU" sz="3600" b="0" kern="1200" spc="-26" dirty="0">
              <a:solidFill>
                <a:prstClr val="black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514527" y="13219621"/>
            <a:ext cx="483326" cy="307777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 smtClean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2</a:t>
            </a:r>
            <a:endParaRPr lang="ru-RU" sz="2000" b="0" kern="120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425475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8789183" y="3794235"/>
            <a:ext cx="1348810" cy="5012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02" tIns="43398" rIns="86802" bIns="43398" rtlCol="0" anchor="ctr"/>
          <a:lstStyle/>
          <a:p>
            <a:pPr defTabSz="1202540" rtl="0" fontAlgn="base">
              <a:spcBef>
                <a:spcPct val="0"/>
              </a:spcBef>
              <a:spcAft>
                <a:spcPct val="0"/>
              </a:spcAft>
            </a:pPr>
            <a:endParaRPr lang="ru-RU" sz="2438" b="0" kern="1200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1" name="Заголовок 3"/>
          <p:cNvSpPr txBox="1">
            <a:spLocks/>
          </p:cNvSpPr>
          <p:nvPr/>
        </p:nvSpPr>
        <p:spPr>
          <a:xfrm>
            <a:off x="2682240" y="418012"/>
            <a:ext cx="19019520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1480048" rtl="0"/>
            <a: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28 декабря 2025 г. № 506-ФЗ</a:t>
            </a:r>
            <a:b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3200" kern="1200" dirty="0">
                <a:solidFill>
                  <a:srgbClr val="376092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внесении изменений в Кодекс Российской Федерации об административных правонарушениях»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82240" y="3349347"/>
            <a:ext cx="19019519" cy="701730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 defTabSz="1828800" rtl="0">
              <a:spcBef>
                <a:spcPts val="1950"/>
              </a:spcBef>
              <a:spcAft>
                <a:spcPts val="1950"/>
              </a:spcAft>
            </a:pP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4. Статья 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23.27</a:t>
            </a:r>
            <a:r>
              <a:rPr lang="en-US" sz="3600" kern="1200" spc="-26" baseline="30000" dirty="0" smtClean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3</a:t>
            </a:r>
            <a:r>
              <a:rPr lang="ru-RU" sz="3600" kern="1200" spc="-26" dirty="0" smtClean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. </a:t>
            </a: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«Финансовые органы субъектов Российской Федерации, осуществляющие казначейское сопровождение»</a:t>
            </a:r>
            <a:r>
              <a:rPr lang="ru-RU" sz="360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3600" b="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(далее – ФО)</a:t>
            </a:r>
          </a:p>
          <a:p>
            <a:pPr marL="571500" indent="-571500" algn="just" defTabSz="1828800" rtl="0">
              <a:spcBef>
                <a:spcPts val="1950"/>
              </a:spcBef>
              <a:spcAft>
                <a:spcPts val="1950"/>
              </a:spcAft>
              <a:buClr>
                <a:srgbClr val="376092"/>
              </a:buClr>
              <a:buFont typeface="Wingdings" panose="05000000000000000000" pitchFamily="2" charset="2"/>
              <a:buChar char="Ø"/>
            </a:pPr>
            <a:r>
              <a:rPr lang="ru-RU" sz="3600" b="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ФО, рассматривают дела об административных правонарушениях, предусмотренных статьей </a:t>
            </a:r>
            <a:r>
              <a:rPr lang="ru-RU" sz="3600" kern="1200" spc="-26" dirty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15.49</a:t>
            </a:r>
            <a:r>
              <a:rPr lang="ru-RU" sz="3600" b="0" kern="1200" spc="-26" dirty="0">
                <a:solidFill>
                  <a:srgbClr val="376092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;</a:t>
            </a:r>
          </a:p>
          <a:p>
            <a:pPr marL="571500" indent="-571500" algn="just" defTabSz="1828800" rtl="0">
              <a:spcBef>
                <a:spcPts val="1200"/>
              </a:spcBef>
              <a:buClr>
                <a:srgbClr val="376092"/>
              </a:buClr>
              <a:buFont typeface="Wingdings" panose="05000000000000000000" pitchFamily="2" charset="2"/>
              <a:buChar char="Ø"/>
            </a:pPr>
            <a:r>
              <a:rPr lang="ru-RU" sz="3600" b="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от имени ФО, рассматривают дела об административных правонарушениях руководители ФО, их заместители</a:t>
            </a:r>
            <a:r>
              <a:rPr lang="ru-RU" sz="3600" b="0" kern="1200" spc="-26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.</a:t>
            </a:r>
          </a:p>
          <a:p>
            <a:pPr algn="just" defTabSz="1828800" rtl="0">
              <a:spcBef>
                <a:spcPts val="1200"/>
              </a:spcBef>
              <a:buClr>
                <a:srgbClr val="376092"/>
              </a:buClr>
            </a:pPr>
            <a:endParaRPr lang="ru-RU" sz="3600" b="0" kern="1200" spc="-26" dirty="0" smtClean="0">
              <a:solidFill>
                <a:prstClr val="black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 defTabSz="1828800" rtl="0">
              <a:spcBef>
                <a:spcPts val="1200"/>
              </a:spcBef>
              <a:buClr>
                <a:srgbClr val="376092"/>
              </a:buClr>
            </a:pPr>
            <a:endParaRPr lang="ru-RU" sz="3600" b="0" kern="1200" spc="-26" dirty="0">
              <a:solidFill>
                <a:prstClr val="black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 defTabSz="1828800" rtl="0">
              <a:spcBef>
                <a:spcPts val="1200"/>
              </a:spcBef>
              <a:buClr>
                <a:srgbClr val="376092"/>
              </a:buClr>
            </a:pPr>
            <a:r>
              <a:rPr lang="ru-RU" sz="3600" b="0" kern="1200" spc="-26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Должностные лица ТОФК, уполномоченные составлять протоколы об административных правонарушениях – начальник ОКС, его заместитель, начальник ОРКС, его заместитель</a:t>
            </a:r>
            <a:r>
              <a:rPr lang="ru-RU" sz="3600" b="0" kern="1200" spc="-26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.</a:t>
            </a:r>
            <a:endParaRPr lang="ru-RU" sz="3600" b="0" kern="1200" spc="-26" dirty="0">
              <a:solidFill>
                <a:prstClr val="black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21514527" y="13219621"/>
            <a:ext cx="483326" cy="307777"/>
          </a:xfrm>
          <a:prstGeom prst="rect">
            <a:avLst/>
          </a:prstGeom>
        </p:spPr>
        <p:txBody>
          <a:bodyPr/>
          <a:lstStyle/>
          <a:p>
            <a:pPr defTabSz="1828800" rtl="0" hangingPunct="0">
              <a:defRPr/>
            </a:pPr>
            <a:r>
              <a:rPr lang="ru-RU" sz="2000" kern="1200" dirty="0">
                <a:solidFill>
                  <a:srgbClr val="44546A"/>
                </a:solidFill>
                <a:latin typeface="Century" panose="02040604050505020304" pitchFamily="18" charset="0"/>
                <a:ea typeface="Helvetica Neue Light"/>
                <a:cs typeface="Helvetica Neue Light"/>
              </a:rPr>
              <a:t>3</a:t>
            </a:r>
            <a:endParaRPr lang="ru-RU" sz="2000" b="0" kern="1200" dirty="0">
              <a:solidFill>
                <a:srgbClr val="44546A"/>
              </a:solidFill>
              <a:latin typeface="Century" panose="02040604050505020304" pitchFamily="18" charset="0"/>
              <a:ea typeface="Helvetica Neue Light"/>
              <a:cs typeface="Helvetica Neue Light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2769325" y="8802216"/>
            <a:ext cx="18845350" cy="0"/>
          </a:xfrm>
          <a:prstGeom prst="line">
            <a:avLst/>
          </a:prstGeom>
          <a:ln>
            <a:solidFill>
              <a:srgbClr val="37609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08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5027" y="6073170"/>
            <a:ext cx="14315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600" b="1" i="0" u="none" strike="noStrike" kern="0" cap="none" spc="38" normalizeH="0" baseline="0" noProof="0" dirty="0" smtClean="0">
                <a:ln>
                  <a:noFill/>
                </a:ln>
                <a:solidFill>
                  <a:srgbClr val="37609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Iowan Old Style Roman"/>
              </a:rPr>
              <a:t>Спасибо за внимание!</a:t>
            </a:r>
            <a:endParaRPr kumimoji="0" lang="ru-RU" sz="9600" b="0" i="0" u="none" strike="noStrike" kern="0" cap="none" spc="38" normalizeH="0" baseline="0" noProof="0" dirty="0">
              <a:ln>
                <a:noFill/>
              </a:ln>
              <a:solidFill>
                <a:srgbClr val="37609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Iowan Old Style Roman"/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E1A57DEC-DFF0-4D43-9967-5A77583F6C7F}"/>
              </a:ext>
            </a:extLst>
          </p:cNvPr>
          <p:cNvSpPr/>
          <p:nvPr/>
        </p:nvSpPr>
        <p:spPr>
          <a:xfrm>
            <a:off x="18340725" y="375810"/>
            <a:ext cx="6075275" cy="1236644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50799" tIns="50799" rIns="50799" bIns="50799"/>
          <a:lstStyle/>
          <a:p>
            <a:pPr marL="0" marR="0" lvl="0" indent="0" algn="l" defTabSz="9143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i="0" spc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sym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62406" y="12742253"/>
            <a:ext cx="8232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825482" rtl="0" eaLnBrk="1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1" u="none" strike="noStrike" kern="0" cap="none" spc="38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 </a:t>
            </a:r>
            <a:r>
              <a:rPr kumimoji="0" lang="ru-RU" sz="4400" b="0" i="1" u="none" strike="noStrike" kern="0" cap="none" spc="38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г. </a:t>
            </a:r>
            <a:r>
              <a:rPr kumimoji="0" lang="ru-RU" sz="4400" b="0" i="1" u="none" strike="noStrike" kern="0" cap="none" spc="38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Кострома 2026 </a:t>
            </a:r>
            <a:r>
              <a:rPr kumimoji="0" lang="ru-RU" sz="4400" b="0" i="1" u="none" strike="noStrike" kern="0" cap="none" spc="38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owan Old Style Roman"/>
              </a:rPr>
              <a:t>год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3" y="237872"/>
            <a:ext cx="6726207" cy="263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479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Treasury">
      <a:dk1>
        <a:sysClr val="windowText" lastClr="000000"/>
      </a:dk1>
      <a:lt1>
        <a:sysClr val="window" lastClr="FFFFFF"/>
      </a:lt1>
      <a:dk2>
        <a:srgbClr val="1F497D"/>
      </a:dk2>
      <a:lt2>
        <a:srgbClr val="DBE5F1"/>
      </a:lt2>
      <a:accent1>
        <a:srgbClr val="1F497D"/>
      </a:accent1>
      <a:accent2>
        <a:srgbClr val="DBE5F1"/>
      </a:accent2>
      <a:accent3>
        <a:srgbClr val="B8CCE4"/>
      </a:accent3>
      <a:accent4>
        <a:srgbClr val="366092"/>
      </a:accent4>
      <a:accent5>
        <a:srgbClr val="244061"/>
      </a:accent5>
      <a:accent6>
        <a:srgbClr val="8DB3E2"/>
      </a:accent6>
      <a:hlink>
        <a:srgbClr val="C0504D"/>
      </a:hlink>
      <a:folHlink>
        <a:srgbClr val="C0504D"/>
      </a:folHlink>
    </a:clrScheme>
    <a:fontScheme name="Другая 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3949</TotalTime>
  <Words>358</Words>
  <Application>Microsoft Office PowerPoint</Application>
  <DocSecurity>0</DocSecurity>
  <PresentationFormat>Произвольный</PresentationFormat>
  <Paragraphs>36</Paragraphs>
  <Slides>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9" baseType="lpstr">
      <vt:lpstr>Arial</vt:lpstr>
      <vt:lpstr>Arial Unicode MS</vt:lpstr>
      <vt:lpstr>Avenir Next</vt:lpstr>
      <vt:lpstr>Calibri</vt:lpstr>
      <vt:lpstr>Century</vt:lpstr>
      <vt:lpstr>Century Gothic</vt:lpstr>
      <vt:lpstr>Helvetica Neue</vt:lpstr>
      <vt:lpstr>Helvetica Neue Light</vt:lpstr>
      <vt:lpstr>Iowan Old Style Roman</vt:lpstr>
      <vt:lpstr>Segoe UI Light</vt:lpstr>
      <vt:lpstr>Times New Roman</vt:lpstr>
      <vt:lpstr>Wingdings</vt:lpstr>
      <vt:lpstr>2_Тема Office</vt:lpstr>
      <vt:lpstr>4_Office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Селезнева Елена Михайловна</dc:creator>
  <cp:keywords/>
  <dc:description/>
  <cp:lastModifiedBy>Панкратова Ирина Владимировна</cp:lastModifiedBy>
  <cp:revision>2951</cp:revision>
  <cp:lastPrinted>2025-09-16T13:59:41Z</cp:lastPrinted>
  <dcterms:modified xsi:type="dcterms:W3CDTF">2026-06-19T11:37:37Z</dcterms:modified>
  <cp:category/>
  <dc:identifier/>
  <cp:contentStatus/>
  <dc:language/>
  <cp:version/>
</cp:coreProperties>
</file>